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89" r:id="rId4"/>
    <p:sldId id="282" r:id="rId5"/>
    <p:sldId id="284" r:id="rId6"/>
    <p:sldId id="285" r:id="rId7"/>
    <p:sldId id="292" r:id="rId8"/>
    <p:sldId id="281" r:id="rId9"/>
    <p:sldId id="286" r:id="rId10"/>
    <p:sldId id="287" r:id="rId11"/>
    <p:sldId id="288" r:id="rId12"/>
    <p:sldId id="290" r:id="rId13"/>
    <p:sldId id="257" r:id="rId14"/>
    <p:sldId id="280" r:id="rId1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1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348" y="-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8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656" y="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5796-1EF4-45FC-BC9F-21B29CF88FE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E41E4-4CEC-43C8-AC1A-F508A7007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1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6211E-93B9-4832-BB71-BC27EF6EB6FE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84C22-0FB5-47AF-87F2-A4D85DDC1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7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74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NASET?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5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big picture in education? 21</a:t>
            </a:r>
            <a:r>
              <a:rPr lang="en-US" baseline="30000" dirty="0" smtClean="0"/>
              <a:t>st</a:t>
            </a:r>
            <a:r>
              <a:rPr lang="en-US" dirty="0" smtClean="0"/>
              <a:t> century…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8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4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2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7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84C22-0FB5-47AF-87F2-A4D85DDC1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6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4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7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5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0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395A61A-578B-4FD5-BC8C-5304247CBCD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5F6B6-0825-4110-B890-95820C6B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79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ta.org/promisingpracti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itionta.org/evidencepractices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nasetalliance.org/about/standard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itionalliancesc.org/best-practic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olleverywhere.com/multiple_choice_polls/YLw56TKduTnnih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3" y="-834188"/>
            <a:ext cx="7548896" cy="5233193"/>
          </a:xfrm>
        </p:spPr>
        <p:txBody>
          <a:bodyPr/>
          <a:lstStyle/>
          <a:p>
            <a:r>
              <a:rPr lang="en-US" sz="6900" dirty="0" smtClean="0"/>
              <a:t>Leadership </a:t>
            </a:r>
            <a:br>
              <a:rPr lang="en-US" sz="6900" dirty="0" smtClean="0"/>
            </a:br>
            <a:r>
              <a:rPr lang="en-US" sz="6900" dirty="0" smtClean="0"/>
              <a:t>and Policy for</a:t>
            </a:r>
            <a:br>
              <a:rPr lang="en-US" sz="6900" dirty="0" smtClean="0"/>
            </a:br>
            <a:r>
              <a:rPr lang="en-US" sz="6900" dirty="0" smtClean="0"/>
              <a:t>Post-Secondary</a:t>
            </a:r>
            <a:br>
              <a:rPr lang="en-US" sz="6900" dirty="0" smtClean="0"/>
            </a:br>
            <a:r>
              <a:rPr lang="en-US" sz="6900" dirty="0" smtClean="0"/>
              <a:t>Transition</a:t>
            </a:r>
            <a:endParaRPr lang="en-US" sz="6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8129" r="3986" b="16315"/>
          <a:stretch/>
        </p:blipFill>
        <p:spPr>
          <a:xfrm>
            <a:off x="6895070" y="1589484"/>
            <a:ext cx="4946008" cy="526851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774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Policy, Leadership, 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incentives and methods needed to implement evidence-based models, practices, and </a:t>
            </a:r>
            <a:r>
              <a:rPr lang="en-US" dirty="0" smtClean="0"/>
              <a:t>strategies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94" y="3015049"/>
            <a:ext cx="11132033" cy="3684827"/>
          </a:xfrm>
          <a:prstGeom prst="rect">
            <a:avLst/>
          </a:prstGeom>
        </p:spPr>
      </p:pic>
      <p:sp>
        <p:nvSpPr>
          <p:cNvPr id="5" name="Rectangle 4">
            <a:hlinkClick r:id="rId5"/>
          </p:cNvPr>
          <p:cNvSpPr/>
          <p:nvPr/>
        </p:nvSpPr>
        <p:spPr>
          <a:xfrm>
            <a:off x="1103312" y="5012871"/>
            <a:ext cx="1280659" cy="1004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26971" y="5012871"/>
            <a:ext cx="1583872" cy="100406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8657" y="5012871"/>
            <a:ext cx="1583872" cy="100406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0343" y="5012871"/>
            <a:ext cx="1583872" cy="100406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Policy, Leadership, 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52855"/>
            <a:ext cx="8946541" cy="4195481"/>
          </a:xfrm>
        </p:spPr>
        <p:txBody>
          <a:bodyPr/>
          <a:lstStyle/>
          <a:p>
            <a:r>
              <a:rPr lang="en-US" dirty="0"/>
              <a:t>Bring collaborative partners into the transition planning process</a:t>
            </a:r>
          </a:p>
          <a:p>
            <a:r>
              <a:rPr lang="en-US" dirty="0"/>
              <a:t>Build partnerships with universities to conduct research to demonstrate and validate new transition support strategies as well as monitor longitudinal outcomes.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8219" y="3621275"/>
            <a:ext cx="3474720" cy="2606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3" y="3186935"/>
            <a:ext cx="180975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525" y="3650595"/>
            <a:ext cx="340995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511" y="2762566"/>
            <a:ext cx="1200150" cy="103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4683" y="4274501"/>
            <a:ext cx="32480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01" y="452718"/>
            <a:ext cx="8031894" cy="60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Alliance for Secondary and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95" y="1778934"/>
            <a:ext cx="11919284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National Standards</a:t>
            </a:r>
          </a:p>
          <a:p>
            <a:r>
              <a:rPr lang="en-US" sz="3600" dirty="0" smtClean="0"/>
              <a:t>Quality Indicators</a:t>
            </a:r>
          </a:p>
          <a:p>
            <a:r>
              <a:rPr lang="en-US" sz="3600" dirty="0" smtClean="0"/>
              <a:t>Transition Toolkit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280441"/>
            <a:ext cx="4024038" cy="4930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" y="3876674"/>
            <a:ext cx="3784325" cy="28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2718"/>
            <a:ext cx="12192000" cy="140053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Questions?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2.gstatic.com/images?q=tbn:ANd9GcR0osFDMqXdjIEoH04OVXxo4d2alQ1mxFgKLo7ts9fxU2B8a8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78" y="1993920"/>
            <a:ext cx="3218246" cy="43915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556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BIG Picture?</a:t>
            </a:r>
            <a:endParaRPr lang="en-US" dirty="0"/>
          </a:p>
        </p:txBody>
      </p:sp>
      <p:sp>
        <p:nvSpPr>
          <p:cNvPr id="4" name="AutoShape 2" descr="data:image/png;base64,iVBORw0KGgoAAAANSUhEUgAAAHgAAAB7CAMAAACILrROAAAAq1BMVEX///8jHyAAAAD82XogHB0YExT82Hdxb3Dw7+8dGRobFhf//vz8/Pzz8/P82HUXEhP//PXc29vn5+fh4eHFxMT95agIAAD81m8PCAr824GMi4vNzMz/+euWlZX+9d2fnp5YVlb+8tT+78j83YmtrKy+vb1IRUbU09OCgYE4NTYpJSZkYmM1MTJfXF395aNBPT61tLRQTU53dXb94Zb96bT+9+T+7cH95KT935DpHCyrAAAKSUlEQVRoge1a23aqOhRFCFe5i4oggoqCoEW02v7/l50FgiYI1o5de146R8euhSQz674SN0X94Q9/+EMH+lOA/j8QT8cMxyz+D2L1fyLWJwwzmf8a3fxKpS85ZjKr/5q9dgv9xYSZthFPj+PzCx1Nf59w6ltFoB85blntov8O9n6fds/8R0zHHMMw55p4PJ5UXHN4zKkv1PYMBOMqj+pPZ7NT/7IhrtjQSz18PgHm5Yl8qB9VhhmfX8kL3sUxqjojH06XKjMevpQXmM/jZanq03n48TE8zy7M4+Hrk+cCFN2fHUHwAsxyAXbWF7+TtPsQVow6BqicygxfF0Z3vCrHjT/P88XiCDJzb79Uo/pnhlEnc70IJf30CczHF7IthvOpfonaOcNxbzf1vnF1KPX16fz9h727/wFu9PY+Bz79TeU+MbPqH2qZOvX5+WPJcOOfJZ4eIXFAenqHOIKgJZLjbFnW5fllxPhnDX6aqEVW5ECnZ5WbkC/fVXXYp07jYgA3/tmMPftcLieQqGHVI6e+ky8X4F5TSmdUZrJcLn86Zeun2eJ8Blt+cmpj7dmkMLp+Pi/mpxdG1uedNmcT9fMXksiSUxuFaD7hfoN4qDYTxplRfyN5zceNkNHv3e0lgLaW5AGnnsy6Rv8UTmDL85hoc8Cn1WNRKV/H2j8NGcgU0yOkkLql1IvMzYHqF+rb7DWG1mfvSyiHsyJHwu/jvCgZsw/oLieLsv1RJx+voJ6+L8tU/AmfT8sxU4YuFAyokEUP8j4uGtzJcNZ/fknBLCB8MepU9NTc+HhpsobQa+qXSnUse1x9eHn/VMKUhcHe49PsAj72XUGp3ylmcztQGMeTcyUQeNTkvFicsfy5WD7ZjAhRyGcJa9vSBfBhm3puReXnASB3rjuhpsz4eG2oZ3BUvOCWuKdDlfm6NMnuYZ1oEuphQKImbnhXhtdmMNIANH8Tub/AjmUzaDKLXg/+vSlXn398ZWGgTTSRYK0gaskhoigLlS9ZjJjqY6ue3o41cCG/UrQZo1Eb60XuURILnt27IybQv+ILLlxca0eLXbSl1HawRo+J+/oVzzOHGdsUUmQ1jcVUXw/oJD4Na7w9nSodiRQXsZq9BR/OE83WGproJIbaz5VHmKd7LNmjSeva29QfCApAMMM009BTxH0InRIc8ySvT/oyGu1Winx9rbgxEp8hLkQuo/jZ4/hqSyhTFB2THKCscMfrJoZKURzayjz9BIytRMiLfOVuzKonPkNMwXEFThbP8cq5TdiX9ttGWRvxGeLvIKRJv+Lbt+c/JfE3YK5JA28G7eOEXPpRYtkhE4cWdo106R8ljkiB2dTsHFqP7CaWZaWE3PEeR0h6ltjqWRfsRw+JhYHr+3EBx18NvlKKEJChlEXdY82ku0jIRsjnmx6yC7C9bc6HHb5SwSBdWto9GKvwbAexHMUJy0rX/IeQxGqJ/4g6JjVtP9A0mGXUSiwbjkjfV3KRXu/vM1GNhJxAP9SP1SqxHOZ2eyXXek4Xs0Bqukc/4qWi7L71oRQPaYSbIHQVRrSdDgdfkcRi9pDYyG0WMMKJlRivmZImJUkiamz1DEl+O7NDmphtT5dXEv9QAisiioP1aaK09laGYbh+mlTbEbdu61IpmbZs7yExpVS4PfExecUkNi7yyeY+Taol41Yz74go7o0682UHDPbmVgh5mCbC7WVHSGvzVyUn3ZG2vscrB5hf2fGtDEdBr9aE7bRMHKwbxN2JuhUh5lfIvrnRqmffPLvNYc1/IzZTXOCbfxhr3HVGP09s9W4SI/ZqS9kfEYv+OLHsYcEopVfPEshYaSP+NxsLG2y2fcsUQorHCmJbpt5J3B7tHRjgac9eXZ8rBLEUtM0NGnG8/w5xiJkSJbc9y0Q+pFvX/KcEEmM+jTaYsizsaK/lrb3IgSgsPS1+yFR3VJU1cXWJuXEbpzjXRKpl7dYjHb8n5Q+Jo/gC7+KDuG8RxJQQ27aIkKjZgdVenSKyLCL0kHhPj6CjGtHrC0nWSQx1jN/2oPNqHsJuaDYCjxrTOm6lqgV+QAyDB65rdHc+VE56V7sL1mJUHqEdlK+Jv0LDyNrhwVihYqrrDUH8qC9uw4AkFvMH2jGrsVpVDvBYRB2dRicUnuzUkgeRXGkHJZU98DjuobtSbhoXdLV7iGhwa/u1obo3uJ428MzV4h0pfUGHY5tkKUFJZxNSnxaloJKBOIXYXlOyS35BnYUnbIjMd4lc7/DayxDVSdo1UqNx8T207SJWUjJtdkVUWB866DpwyGJgD1rHi1nnudFo3GDSrYFh5JXAWA+1wrfcaI3roL/TBAaP7OqlTUtkCGk9CNPIAC8TSCRsZFUK6jzEFJvjG8z3FUW5XYAEmAQe7phEHyvUBqRXzbUwmA0zi7Rj4vtU9tt6AEL4QkJOiOxhbVcli7h+mEqNgJQZ0VnoVt6oGHt+dF1fIk8kxKEP2XF5kS8PrF39XHug6ZJ5Tcrck0Yb3vH80PPinL7tSgsavnvAd4xGWex5nrMT66dfZ1IjbR6uRW2kST2ov5g2taR5EDJ3hK5EGA/zrmFCt51fSCjelu38YqDaPttiMJOXuqdpjzuaCtau92CN4lI3bXMU89C8SL9tNH9881NjEOZiJzViRa89+QnetnWWyPLPNgeyGWaa3aJxJNliV9tWfG2UinbjayOYoXXevLQusoqDbU+SRBFVEEVJStaHx97p8uvkOglmsMk6/mYvBKpbhQ4frLdJiW0W8N7+60WM/XXSOued/XPWbUI2jci1SriR8eRd7XVSZJjP3KL+4dfgOo6zf9omkQejSaObHuZIsvXsWlaydnajZ28C3CR3eIkssYaG9YeyEzzniyaKYYemrIQ7SIjR3ttZ+8BXDN8P9vsgFiiLD1aQWMKUL+TKiw7TkFcWZfqKtd/DT2iuBNkPDpEBLXkYeTvZjygjhKBMD2686zoTmdXtQ9xzeNv16ZSnM4e2QnqX0ptYDC374Nj+Stw42Q6S6qbs94U0pSxagKHhdpSv6L3T86CIrilq7QEx7VP+1uXpeE3z/KbjaGOOLsS0R8lbL6Rld+TKayvcGhZaKWkcQLcbBz4cHpwERm9KAQT+QLkj4bB2qQ0vGImX+ZSihFCKcr8gDqkwi/iccjJzMOpIeWZ1+wCDqcwLN5S7EZTACjemJRkKH2dQUP211zMobwu1MysPdUpFDJva+JSROGW5B2IzA2KqIj5Qzk4xu4hljwZzIGO9Myx6TxDbhpIeQmk/oJ0Va5QSUyF0Ywby48yMaeGQCiWxFB56wsrzt5FH+35mso6ZATFPOYFidl4kCV4OCd00+GTjK3ueinhBid1VKkTBQHE8Jc6SwwA+U35aDPfyTRYbVr5NA8GD8sPvocmNIj5Ze0YAD1dGCtzblDccj/JjxQy6j6+mOwBXVSKj+O8ulAJ51lSUgQw/lAl/G5FAFZ+FS7QOIjjny4NIMGWzGCrAHwolRHAoHERm8VGRo0gYwNtiueLlH/7whz/8CP4DQBLywFrcMx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HgAAAB7CAMAAACILrROAAAAq1BMVEX///8jHyAAAAD82XogHB0YExT82Hdxb3Dw7+8dGRobFhf//vz8/Pzz8/P82HUXEhP//PXc29vn5+fh4eHFxMT95agIAAD81m8PCAr824GMi4vNzMz/+euWlZX+9d2fnp5YVlb+8tT+78j83YmtrKy+vb1IRUbU09OCgYE4NTYpJSZkYmM1MTJfXF395aNBPT61tLRQTU53dXb94Zb96bT+9+T+7cH95KT935DpHCyrAAAKSUlEQVRoge1a23aqOhRFCFe5i4oggoqCoEW02v7/l50FgiYI1o5de146R8euhSQz674SN0X94Q9/+EMH+lOA/j8QT8cMxyz+D2L1fyLWJwwzmf8a3fxKpS85ZjKr/5q9dgv9xYSZthFPj+PzCx1Nf59w6ltFoB85blntov8O9n6fds/8R0zHHMMw55p4PJ5UXHN4zKkv1PYMBOMqj+pPZ7NT/7IhrtjQSz18PgHm5Yl8qB9VhhmfX8kL3sUxqjojH06XKjMevpQXmM/jZanq03n48TE8zy7M4+Hrk+cCFN2fHUHwAsxyAXbWF7+TtPsQVow6BqicygxfF0Z3vCrHjT/P88XiCDJzb79Uo/pnhlEnc70IJf30CczHF7IthvOpfonaOcNxbzf1vnF1KPX16fz9h727/wFu9PY+Bz79TeU+MbPqH2qZOvX5+WPJcOOfJZ4eIXFAenqHOIKgJZLjbFnW5fllxPhnDX6aqEVW5ECnZ5WbkC/fVXXYp07jYgA3/tmMPftcLieQqGHVI6e+ky8X4F5TSmdUZrJcLn86Zeun2eJ8Blt+cmpj7dmkMLp+Pi/mpxdG1uedNmcT9fMXksiSUxuFaD7hfoN4qDYTxplRfyN5zceNkNHv3e0lgLaW5AGnnsy6Rv8UTmDL85hoc8Cn1WNRKV/H2j8NGcgU0yOkkLql1IvMzYHqF+rb7DWG1mfvSyiHsyJHwu/jvCgZsw/oLieLsv1RJx+voJ6+L8tU/AmfT8sxU4YuFAyokEUP8j4uGtzJcNZ/fknBLCB8MepU9NTc+HhpsobQa+qXSnUse1x9eHn/VMKUhcHe49PsAj72XUGp3ylmcztQGMeTcyUQeNTkvFicsfy5WD7ZjAhRyGcJa9vSBfBhm3puReXnASB3rjuhpsz4eG2oZ3BUvOCWuKdDlfm6NMnuYZ1oEuphQKImbnhXhtdmMNIANH8Tub/AjmUzaDKLXg/+vSlXn398ZWGgTTSRYK0gaskhoigLlS9ZjJjqY6ue3o41cCG/UrQZo1Eb60XuURILnt27IybQv+ILLlxca0eLXbSl1HawRo+J+/oVzzOHGdsUUmQ1jcVUXw/oJD4Na7w9nSodiRQXsZq9BR/OE83WGproJIbaz5VHmKd7LNmjSeva29QfCApAMMM009BTxH0InRIc8ySvT/oyGu1Winx9rbgxEp8hLkQuo/jZ4/hqSyhTFB2THKCscMfrJoZKURzayjz9BIytRMiLfOVuzKonPkNMwXEFThbP8cq5TdiX9ttGWRvxGeLvIKRJv+Lbt+c/JfE3YK5JA28G7eOEXPpRYtkhE4cWdo106R8ljkiB2dTsHFqP7CaWZaWE3PEeR0h6ltjqWRfsRw+JhYHr+3EBx18NvlKKEJChlEXdY82ku0jIRsjnmx6yC7C9bc6HHb5SwSBdWto9GKvwbAexHMUJy0rX/IeQxGqJ/4g6JjVtP9A0mGXUSiwbjkjfV3KRXu/vM1GNhJxAP9SP1SqxHOZ2eyXXek4Xs0Bqukc/4qWi7L71oRQPaYSbIHQVRrSdDgdfkcRi9pDYyG0WMMKJlRivmZImJUkiamz1DEl+O7NDmphtT5dXEv9QAisiioP1aaK09laGYbh+mlTbEbdu61IpmbZs7yExpVS4PfExecUkNi7yyeY+Taol41Yz74go7o0682UHDPbmVgh5mCbC7WVHSGvzVyUn3ZG2vscrB5hf2fGtDEdBr9aE7bRMHKwbxN2JuhUh5lfIvrnRqmffPLvNYc1/IzZTXOCbfxhr3HVGP09s9W4SI/ZqS9kfEYv+OLHsYcEopVfPEshYaSP+NxsLG2y2fcsUQorHCmJbpt5J3B7tHRjgac9eXZ8rBLEUtM0NGnG8/w5xiJkSJbc9y0Q+pFvX/KcEEmM+jTaYsizsaK/lrb3IgSgsPS1+yFR3VJU1cXWJuXEbpzjXRKpl7dYjHb8n5Q+Jo/gC7+KDuG8RxJQQ27aIkKjZgdVenSKyLCL0kHhPj6CjGtHrC0nWSQx1jN/2oPNqHsJuaDYCjxrTOm6lqgV+QAyDB65rdHc+VE56V7sL1mJUHqEdlK+Jv0LDyNrhwVihYqrrDUH8qC9uw4AkFvMH2jGrsVpVDvBYRB2dRicUnuzUkgeRXGkHJZU98DjuobtSbhoXdLV7iGhwa/u1obo3uJ428MzV4h0pfUGHY5tkKUFJZxNSnxaloJKBOIXYXlOyS35BnYUnbIjMd4lc7/DayxDVSdo1UqNx8T207SJWUjJtdkVUWB866DpwyGJgD1rHi1nnudFo3GDSrYFh5JXAWA+1wrfcaI3roL/TBAaP7OqlTUtkCGk9CNPIAC8TSCRsZFUK6jzEFJvjG8z3FUW5XYAEmAQe7phEHyvUBqRXzbUwmA0zi7Rj4vtU9tt6AEL4QkJOiOxhbVcli7h+mEqNgJQZ0VnoVt6oGHt+dF1fIk8kxKEP2XF5kS8PrF39XHug6ZJ5Tcrck0Yb3vH80PPinL7tSgsavnvAd4xGWex5nrMT66dfZ1IjbR6uRW2kST2ov5g2taR5EDJ3hK5EGA/zrmFCt51fSCjelu38YqDaPttiMJOXuqdpjzuaCtau92CN4lI3bXMU89C8SL9tNH9881NjEOZiJzViRa89+QnetnWWyPLPNgeyGWaa3aJxJNliV9tWfG2UinbjayOYoXXevLQusoqDbU+SRBFVEEVJStaHx97p8uvkOglmsMk6/mYvBKpbhQ4frLdJiW0W8N7+60WM/XXSOued/XPWbUI2jci1SriR8eRd7XVSZJjP3KL+4dfgOo6zf9omkQejSaObHuZIsvXsWlaydnajZ28C3CR3eIkssYaG9YeyEzzniyaKYYemrIQ7SIjR3ttZ+8BXDN8P9vsgFiiLD1aQWMKUL+TKiw7TkFcWZfqKtd/DT2iuBNkPDpEBLXkYeTvZjygjhKBMD2686zoTmdXtQ9xzeNv16ZSnM4e2QnqX0ptYDC374Nj+Stw42Q6S6qbs94U0pSxagKHhdpSv6L3T86CIrilq7QEx7VP+1uXpeE3z/KbjaGOOLsS0R8lbL6Rld+TKayvcGhZaKWkcQLcbBz4cHpwERm9KAQT+QLkj4bB2qQ0vGImX+ZSihFCKcr8gDqkwi/iccjJzMOpIeWZ1+wCDqcwLN5S7EZTACjemJRkKH2dQUP211zMobwu1MysPdUpFDJva+JSROGW5B2IzA2KqIj5Qzk4xu4hljwZzIGO9Myx6TxDbhpIeQmk/oJ0Va5QSUyF0Ywby48yMaeGQCiWxFB56wsrzt5FH+35mso6ZATFPOYFidl4kCV4OCd00+GTjK3ueinhBid1VKkTBQHE8Jc6SwwA+U35aDPfyTRYbVr5NA8GD8sPvocmNIj5Ze0YAD1dGCtzblDccj/JjxQy6j6+mOwBXVSKj+O8ulAJ51lSUgQw/lAl/G5FAFZ+FS7QOIjjny4NIMGWzGCrAHwolRHAoHERm8VGRo0gYwNtiueLlH/7whz/8CP4DQBLywFrcMxA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HgAAAB7CAMAAACILrROAAAAq1BMVEX///8jHyAAAAD82XogHB0YExT82Hdxb3Dw7+8dGRobFhf//vz8/Pzz8/P82HUXEhP//PXc29vn5+fh4eHFxMT95agIAAD81m8PCAr824GMi4vNzMz/+euWlZX+9d2fnp5YVlb+8tT+78j83YmtrKy+vb1IRUbU09OCgYE4NTYpJSZkYmM1MTJfXF395aNBPT61tLRQTU53dXb94Zb96bT+9+T+7cH95KT935DpHCyrAAAKSUlEQVRoge1a23aqOhRFCFe5i4oggoqCoEW02v7/l50FgiYI1o5de146R8euhSQz674SN0X94Q9/+EMH+lOA/j8QT8cMxyz+D2L1fyLWJwwzmf8a3fxKpS85ZjKr/5q9dgv9xYSZthFPj+PzCx1Nf59w6ltFoB85blntov8O9n6fds/8R0zHHMMw55p4PJ5UXHN4zKkv1PYMBOMqj+pPZ7NT/7IhrtjQSz18PgHm5Yl8qB9VhhmfX8kL3sUxqjojH06XKjMevpQXmM/jZanq03n48TE8zy7M4+Hrk+cCFN2fHUHwAsxyAXbWF7+TtPsQVow6BqicygxfF0Z3vCrHjT/P88XiCDJzb79Uo/pnhlEnc70IJf30CczHF7IthvOpfonaOcNxbzf1vnF1KPX16fz9h727/wFu9PY+Bz79TeU+MbPqH2qZOvX5+WPJcOOfJZ4eIXFAenqHOIKgJZLjbFnW5fllxPhnDX6aqEVW5ECnZ5WbkC/fVXXYp07jYgA3/tmMPftcLieQqGHVI6e+ky8X4F5TSmdUZrJcLn86Zeun2eJ8Blt+cmpj7dmkMLp+Pi/mpxdG1uedNmcT9fMXksiSUxuFaD7hfoN4qDYTxplRfyN5zceNkNHv3e0lgLaW5AGnnsy6Rv8UTmDL85hoc8Cn1WNRKV/H2j8NGcgU0yOkkLql1IvMzYHqF+rb7DWG1mfvSyiHsyJHwu/jvCgZsw/oLieLsv1RJx+voJ6+L8tU/AmfT8sxU4YuFAyokEUP8j4uGtzJcNZ/fknBLCB8MepU9NTc+HhpsobQa+qXSnUse1x9eHn/VMKUhcHe49PsAj72XUGp3ylmcztQGMeTcyUQeNTkvFicsfy5WD7ZjAhRyGcJa9vSBfBhm3puReXnASB3rjuhpsz4eG2oZ3BUvOCWuKdDlfm6NMnuYZ1oEuphQKImbnhXhtdmMNIANH8Tub/AjmUzaDKLXg/+vSlXn398ZWGgTTSRYK0gaskhoigLlS9ZjJjqY6ue3o41cCG/UrQZo1Eb60XuURILnt27IybQv+ILLlxca0eLXbSl1HawRo+J+/oVzzOHGdsUUmQ1jcVUXw/oJD4Na7w9nSodiRQXsZq9BR/OE83WGproJIbaz5VHmKd7LNmjSeva29QfCApAMMM009BTxH0InRIc8ySvT/oyGu1Winx9rbgxEp8hLkQuo/jZ4/hqSyhTFB2THKCscMfrJoZKURzayjz9BIytRMiLfOVuzKonPkNMwXEFThbP8cq5TdiX9ttGWRvxGeLvIKRJv+Lbt+c/JfE3YK5JA28G7eOEXPpRYtkhE4cWdo106R8ljkiB2dTsHFqP7CaWZaWE3PEeR0h6ltjqWRfsRw+JhYHr+3EBx18NvlKKEJChlEXdY82ku0jIRsjnmx6yC7C9bc6HHb5SwSBdWto9GKvwbAexHMUJy0rX/IeQxGqJ/4g6JjVtP9A0mGXUSiwbjkjfV3KRXu/vM1GNhJxAP9SP1SqxHOZ2eyXXek4Xs0Bqukc/4qWi7L71oRQPaYSbIHQVRrSdDgdfkcRi9pDYyG0WMMKJlRivmZImJUkiamz1DEl+O7NDmphtT5dXEv9QAisiioP1aaK09laGYbh+mlTbEbdu61IpmbZs7yExpVS4PfExecUkNi7yyeY+Taol41Yz74go7o0682UHDPbmVgh5mCbC7WVHSGvzVyUn3ZG2vscrB5hf2fGtDEdBr9aE7bRMHKwbxN2JuhUh5lfIvrnRqmffPLvNYc1/IzZTXOCbfxhr3HVGP09s9W4SI/ZqS9kfEYv+OLHsYcEopVfPEshYaSP+NxsLG2y2fcsUQorHCmJbpt5J3B7tHRjgac9eXZ8rBLEUtM0NGnG8/w5xiJkSJbc9y0Q+pFvX/KcEEmM+jTaYsizsaK/lrb3IgSgsPS1+yFR3VJU1cXWJuXEbpzjXRKpl7dYjHb8n5Q+Jo/gC7+KDuG8RxJQQ27aIkKjZgdVenSKyLCL0kHhPj6CjGtHrC0nWSQx1jN/2oPNqHsJuaDYCjxrTOm6lqgV+QAyDB65rdHc+VE56V7sL1mJUHqEdlK+Jv0LDyNrhwVihYqrrDUH8qC9uw4AkFvMH2jGrsVpVDvBYRB2dRicUnuzUkgeRXGkHJZU98DjuobtSbhoXdLV7iGhwa/u1obo3uJ428MzV4h0pfUGHY5tkKUFJZxNSnxaloJKBOIXYXlOyS35BnYUnbIjMd4lc7/DayxDVSdo1UqNx8T207SJWUjJtdkVUWB866DpwyGJgD1rHi1nnudFo3GDSrYFh5JXAWA+1wrfcaI3roL/TBAaP7OqlTUtkCGk9CNPIAC8TSCRsZFUK6jzEFJvjG8z3FUW5XYAEmAQe7phEHyvUBqRXzbUwmA0zi7Rj4vtU9tt6AEL4QkJOiOxhbVcli7h+mEqNgJQZ0VnoVt6oGHt+dF1fIk8kxKEP2XF5kS8PrF39XHug6ZJ5Tcrck0Yb3vH80PPinL7tSgsavnvAd4xGWex5nrMT66dfZ1IjbR6uRW2kST2ov5g2taR5EDJ3hK5EGA/zrmFCt51fSCjelu38YqDaPttiMJOXuqdpjzuaCtau92CN4lI3bXMU89C8SL9tNH9881NjEOZiJzViRa89+QnetnWWyPLPNgeyGWaa3aJxJNliV9tWfG2UinbjayOYoXXevLQusoqDbU+SRBFVEEVJStaHx97p8uvkOglmsMk6/mYvBKpbhQ4frLdJiW0W8N7+60WM/XXSOued/XPWbUI2jci1SriR8eRd7XVSZJjP3KL+4dfgOo6zf9omkQejSaObHuZIsvXsWlaydnajZ28C3CR3eIkssYaG9YeyEzzniyaKYYemrIQ7SIjR3ttZ+8BXDN8P9vsgFiiLD1aQWMKUL+TKiw7TkFcWZfqKtd/DT2iuBNkPDpEBLXkYeTvZjygjhKBMD2686zoTmdXtQ9xzeNv16ZSnM4e2QnqX0ptYDC374Nj+Stw42Q6S6qbs94U0pSxagKHhdpSv6L3T86CIrilq7QEx7VP+1uXpeE3z/KbjaGOOLsS0R8lbL6Rld+TKayvcGhZaKWkcQLcbBz4cHpwERm9KAQT+QLkj4bB2qQ0vGImX+ZSihFCKcr8gDqkwi/iccjJzMOpIeWZ1+wCDqcwLN5S7EZTACjemJRkKH2dQUP211zMobwu1MysPdUpFDJva+JSROGW5B2IzA2KqIj5Qzk4xu4hljwZzIGO9Myx6TxDbhpIeQmk/oJ0Va5QSUyF0Ywby48yMaeGQCiWxFB56wsrzt5FH+35mso6ZATFPOYFidl4kCV4OCd00+GTjK3ueinhBid1VKkTBQHE8Jc6SwwA+U35aDPfyTRYbVr5NA8GD8sPvocmNIj5Ze0YAD1dGCtzblDccj/JjxQy6j6+mOwBXVSKj+O8ulAJ51lSUgQw/lAl/G5FAFZ+FS7QOIjjny4NIMGWzGCrAHwolRHAoHERm8VGRo0gYwNtiueLlH/7whz/8CP4DQBLywFrcMxA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0304" y="1852612"/>
            <a:ext cx="9256266" cy="4564663"/>
          </a:xfrm>
          <a:prstGeom prst="rect">
            <a:avLst/>
          </a:prstGeom>
        </p:spPr>
      </p:pic>
      <p:sp>
        <p:nvSpPr>
          <p:cNvPr id="3" name="AutoShape 2" descr="Image result for hanahan high school gradu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912" y="4709432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437" y="2110142"/>
            <a:ext cx="16954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Conceptual Beliefs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is NOT something separate we do…</a:t>
            </a:r>
          </a:p>
          <a:p>
            <a:r>
              <a:rPr lang="en-US" dirty="0" smtClean="0"/>
              <a:t>Our kids our GENERAL education first…</a:t>
            </a:r>
          </a:p>
          <a:p>
            <a:r>
              <a:rPr lang="en-US" dirty="0" smtClean="0"/>
              <a:t>Education is NOT something we do to kids.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4613" y="2301875"/>
            <a:ext cx="3589020" cy="2691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65" y="3361969"/>
            <a:ext cx="2375774" cy="3167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2703" y="3747732"/>
            <a:ext cx="3086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" y="-28575"/>
            <a:ext cx="12125325" cy="691515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8915400" y="4150658"/>
            <a:ext cx="1600200" cy="25309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503229" y="2726871"/>
            <a:ext cx="424542" cy="1175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Overarching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14616"/>
            <a:ext cx="8946541" cy="46337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Policies and Procedures:</a:t>
            </a:r>
          </a:p>
          <a:p>
            <a:pPr lvl="1"/>
            <a:r>
              <a:rPr lang="en-US" dirty="0" smtClean="0"/>
              <a:t>How are you aligning your mission, resources, goals and activities to support the transition from school to work for all students?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Staff Knowledge, Experience &amp; Access to Resources</a:t>
            </a:r>
          </a:p>
          <a:p>
            <a:pPr lvl="1"/>
            <a:r>
              <a:rPr lang="en-US" dirty="0" smtClean="0"/>
              <a:t>How well are administrators, teachers and support staff equipped to tackle the task set forth under the school’s/district’s transition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Quality Indicators for Secondary Transition: Program Check &amp; Reflect Tool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1" y="1920290"/>
            <a:ext cx="10717427" cy="446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oll everyw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6355" y="1420586"/>
            <a:ext cx="3979512" cy="44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Policy, Leadership, 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50" y="2052918"/>
            <a:ext cx="9630403" cy="4195481"/>
          </a:xfrm>
        </p:spPr>
        <p:txBody>
          <a:bodyPr>
            <a:normAutofit/>
          </a:bodyPr>
          <a:lstStyle/>
          <a:p>
            <a:r>
              <a:rPr lang="en-US" dirty="0"/>
              <a:t>Support and promote early planning </a:t>
            </a:r>
            <a:r>
              <a:rPr lang="en-US" dirty="0" smtClean="0"/>
              <a:t>efforts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Recruit individuals with specific responsibilities for transition to promote improved post-school outcomes for students with </a:t>
            </a:r>
            <a:r>
              <a:rPr lang="en-US" dirty="0" smtClean="0"/>
              <a:t>disabilities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022" y="1367480"/>
            <a:ext cx="4820294" cy="2207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4249717"/>
            <a:ext cx="3120232" cy="23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Policy, Leadership, 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03491"/>
            <a:ext cx="8946541" cy="4195481"/>
          </a:xfrm>
        </p:spPr>
        <p:txBody>
          <a:bodyPr/>
          <a:lstStyle/>
          <a:p>
            <a:r>
              <a:rPr lang="en-US" dirty="0"/>
              <a:t>Affect curriculum offerings and specify what types of classes/experiences can be pursued for credit</a:t>
            </a:r>
          </a:p>
          <a:p>
            <a:r>
              <a:rPr lang="en-US" dirty="0"/>
              <a:t>Create opportunities for valuable student community work activities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9289" y="3627352"/>
            <a:ext cx="3433461" cy="2575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3223260"/>
            <a:ext cx="253746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525</TotalTime>
  <Words>241</Words>
  <Application>Microsoft Office PowerPoint</Application>
  <PresentationFormat>Widescreen</PresentationFormat>
  <Paragraphs>52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Leadership  and Policy for Post-Secondary Transition</vt:lpstr>
      <vt:lpstr>What is the BIG Picture?</vt:lpstr>
      <vt:lpstr>Conceptual Beliefs</vt:lpstr>
      <vt:lpstr>PowerPoint Presentation</vt:lpstr>
      <vt:lpstr>Overarching Considerations</vt:lpstr>
      <vt:lpstr>Quality Indicators for Secondary Transition: Program Check &amp; Reflect Tool</vt:lpstr>
      <vt:lpstr>PowerPoint Presentation</vt:lpstr>
      <vt:lpstr>Policy, Leadership, Administration </vt:lpstr>
      <vt:lpstr>Policy, Leadership, Administration </vt:lpstr>
      <vt:lpstr>Policy, Leadership, Administration </vt:lpstr>
      <vt:lpstr>Policy, Leadership, Administration </vt:lpstr>
      <vt:lpstr>PowerPoint Presentation</vt:lpstr>
      <vt:lpstr>National Alliance for Secondary and Transition</vt:lpstr>
      <vt:lpstr>Questions?</vt:lpstr>
    </vt:vector>
  </TitlesOfParts>
  <Company>BCSD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Policy, Leadership and Adminstration</dc:title>
  <dc:creator>Amy Guerry</dc:creator>
  <cp:lastModifiedBy>Kelly Wulf</cp:lastModifiedBy>
  <cp:revision>43</cp:revision>
  <cp:lastPrinted>2016-04-01T18:46:41Z</cp:lastPrinted>
  <dcterms:created xsi:type="dcterms:W3CDTF">2014-10-17T18:38:16Z</dcterms:created>
  <dcterms:modified xsi:type="dcterms:W3CDTF">2016-04-14T23:23:01Z</dcterms:modified>
</cp:coreProperties>
</file>